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31"/>
  </p:normalViewPr>
  <p:slideViewPr>
    <p:cSldViewPr snapToGrid="0" snapToObjects="1">
      <p:cViewPr varScale="1">
        <p:scale>
          <a:sx n="101" d="100"/>
          <a:sy n="101" d="100"/>
        </p:scale>
        <p:origin x="46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10/14/17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10/14/17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10/14/17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10/14/17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10/14/17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10/14/17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10/14/17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10/14/17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10/14/17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10/14/17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10/14/17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3.png"/><Relationship Id="rId21" Type="http://schemas.openxmlformats.org/officeDocument/2006/relationships/image" Target="../media/image4.png"/><Relationship Id="rId22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10/14/17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qrsrutgers.github.io/fithub/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4" y="965201"/>
            <a:ext cx="9703545" cy="3329580"/>
          </a:xfrm>
        </p:spPr>
        <p:txBody>
          <a:bodyPr/>
          <a:lstStyle/>
          <a:p>
            <a:pPr algn="ctr"/>
            <a:r>
              <a:rPr lang="en-US" sz="4000" i="1" dirty="0" smtClean="0"/>
              <a:t>Rutgers </a:t>
            </a:r>
            <a:r>
              <a:rPr lang="en-US" sz="4000" i="1" smtClean="0"/>
              <a:t>Bootcamp </a:t>
            </a:r>
            <a:r>
              <a:rPr lang="en-US" sz="4000" i="1" smtClean="0"/>
              <a:t/>
            </a:r>
            <a:br>
              <a:rPr lang="en-US" sz="4000" i="1" smtClean="0"/>
            </a:br>
            <a:r>
              <a:rPr lang="en-US" sz="4000" i="1" smtClean="0"/>
              <a:t>08-08-2017</a:t>
            </a:r>
            <a:endParaRPr lang="en-US" sz="3200" i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4" y="4398562"/>
            <a:ext cx="9703544" cy="861420"/>
          </a:xfrm>
        </p:spPr>
        <p:txBody>
          <a:bodyPr/>
          <a:lstStyle/>
          <a:p>
            <a:pPr algn="ctr"/>
            <a:r>
              <a:rPr lang="en-US" i="1" dirty="0" smtClean="0"/>
              <a:t>Group: </a:t>
            </a:r>
            <a:r>
              <a:rPr lang="en-US" i="1" dirty="0"/>
              <a:t>Stephen </a:t>
            </a:r>
            <a:r>
              <a:rPr lang="en-US" i="1" dirty="0" smtClean="0"/>
              <a:t>McLaughlin, Raymundo Ojeda, and Kelly Quinn</a:t>
            </a:r>
            <a:endParaRPr lang="en-US" i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2159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987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use FitHub?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3" y="1853248"/>
            <a:ext cx="3506787" cy="4395151"/>
          </a:xfrm>
        </p:spPr>
        <p:txBody>
          <a:bodyPr/>
          <a:lstStyle/>
          <a:p>
            <a:r>
              <a:rPr lang="en-US" dirty="0"/>
              <a:t>“One stop </a:t>
            </a:r>
            <a:r>
              <a:rPr lang="en-US" dirty="0" smtClean="0"/>
              <a:t>shop”</a:t>
            </a:r>
          </a:p>
          <a:p>
            <a:endParaRPr lang="en-US" dirty="0"/>
          </a:p>
          <a:p>
            <a:r>
              <a:rPr lang="en-US" dirty="0" smtClean="0"/>
              <a:t>Who is the ideal user of FitHub?</a:t>
            </a:r>
          </a:p>
          <a:p>
            <a:endParaRPr lang="en-US" dirty="0" smtClean="0"/>
          </a:p>
          <a:p>
            <a:r>
              <a:rPr lang="en-US" dirty="0" smtClean="0"/>
              <a:t>Resource management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0" y="1853248"/>
            <a:ext cx="6856044" cy="3632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2686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8243889" cy="1400530"/>
          </a:xfrm>
        </p:spPr>
        <p:txBody>
          <a:bodyPr/>
          <a:lstStyle/>
          <a:p>
            <a:r>
              <a:rPr lang="en-US" dirty="0" smtClean="0"/>
              <a:t>Solving this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572500" y="2061136"/>
            <a:ext cx="3314700" cy="4195481"/>
          </a:xfrm>
        </p:spPr>
        <p:txBody>
          <a:bodyPr/>
          <a:lstStyle/>
          <a:p>
            <a:r>
              <a:rPr lang="en-US" dirty="0" smtClean="0"/>
              <a:t>Provides an integrated platform</a:t>
            </a:r>
          </a:p>
          <a:p>
            <a:pPr lvl="1"/>
            <a:r>
              <a:rPr lang="en-US" dirty="0" smtClean="0"/>
              <a:t>Exercise</a:t>
            </a:r>
          </a:p>
          <a:p>
            <a:pPr lvl="1"/>
            <a:r>
              <a:rPr lang="en-US" dirty="0" smtClean="0"/>
              <a:t>Nutrition</a:t>
            </a:r>
          </a:p>
          <a:p>
            <a:pPr lvl="1"/>
            <a:r>
              <a:rPr lang="en-US" dirty="0" smtClean="0"/>
              <a:t>Socialization</a:t>
            </a:r>
          </a:p>
          <a:p>
            <a:r>
              <a:rPr lang="en-US" dirty="0" smtClean="0"/>
              <a:t>“Quick look” homepage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900" y="2061136"/>
            <a:ext cx="8254184" cy="4195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507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Steps to Build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1" y="1853248"/>
            <a:ext cx="4014790" cy="4395151"/>
          </a:xfrm>
        </p:spPr>
        <p:txBody>
          <a:bodyPr/>
          <a:lstStyle/>
          <a:p>
            <a:r>
              <a:rPr lang="en-US" dirty="0" smtClean="0"/>
              <a:t>My god, the APIs!</a:t>
            </a:r>
          </a:p>
          <a:p>
            <a:pPr lvl="1"/>
            <a:r>
              <a:rPr lang="en-US" dirty="0" smtClean="0"/>
              <a:t>Nutritionix</a:t>
            </a:r>
          </a:p>
          <a:p>
            <a:pPr lvl="1"/>
            <a:r>
              <a:rPr lang="en-US" dirty="0" smtClean="0"/>
              <a:t>Youtube</a:t>
            </a:r>
          </a:p>
          <a:p>
            <a:pPr lvl="1"/>
            <a:r>
              <a:rPr lang="en-US" dirty="0"/>
              <a:t>M</a:t>
            </a:r>
            <a:r>
              <a:rPr lang="en-US" dirty="0" smtClean="0"/>
              <a:t>eetup</a:t>
            </a:r>
          </a:p>
          <a:p>
            <a:endParaRPr lang="en-US" dirty="0" smtClean="0"/>
          </a:p>
          <a:p>
            <a:r>
              <a:rPr lang="en-US" dirty="0" smtClean="0"/>
              <a:t>Online Libraries</a:t>
            </a:r>
          </a:p>
          <a:p>
            <a:pPr lvl="1"/>
            <a:r>
              <a:rPr lang="en-US" dirty="0" smtClean="0"/>
              <a:t>jQuery</a:t>
            </a:r>
          </a:p>
          <a:p>
            <a:pPr lvl="1"/>
            <a:r>
              <a:rPr lang="en-US" dirty="0" smtClean="0"/>
              <a:t>Bootstrap 4.0 beta</a:t>
            </a:r>
          </a:p>
          <a:p>
            <a:pPr lvl="1"/>
            <a:r>
              <a:rPr lang="en-US" dirty="0" smtClean="0"/>
              <a:t>Moment.js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5675" y="266972"/>
            <a:ext cx="5191260" cy="292072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0663" y="2638360"/>
            <a:ext cx="3107425" cy="196592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1025" y="4050823"/>
            <a:ext cx="4461575" cy="1810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56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817282"/>
          </a:xfrm>
        </p:spPr>
        <p:txBody>
          <a:bodyPr/>
          <a:lstStyle/>
          <a:p>
            <a:r>
              <a:rPr lang="en-US" sz="3200" dirty="0" smtClean="0"/>
              <a:t>App Demonstration</a:t>
            </a:r>
            <a:r>
              <a:rPr lang="mr-IN" sz="3200" dirty="0" smtClean="0"/>
              <a:t>…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1200" u="sng" dirty="0">
                <a:hlinkClick r:id="rId2"/>
              </a:rPr>
              <a:t> https://qrsrutgers.github.io/fithub/ 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98" y="3947091"/>
            <a:ext cx="5679723" cy="2667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601" y="1266875"/>
            <a:ext cx="5679722" cy="255582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98" y="1268437"/>
            <a:ext cx="5679723" cy="255426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600" y="3947091"/>
            <a:ext cx="5679723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2680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48600" y="452718"/>
            <a:ext cx="2590800" cy="868082"/>
          </a:xfrm>
        </p:spPr>
        <p:txBody>
          <a:bodyPr/>
          <a:lstStyle/>
          <a:p>
            <a:r>
              <a:rPr lang="en-US" dirty="0" smtClean="0"/>
              <a:t>Updates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848600" y="1964018"/>
            <a:ext cx="3737953" cy="4195481"/>
          </a:xfrm>
        </p:spPr>
        <p:txBody>
          <a:bodyPr/>
          <a:lstStyle/>
          <a:p>
            <a:r>
              <a:rPr lang="en-US" dirty="0" smtClean="0"/>
              <a:t>Firebase!</a:t>
            </a:r>
          </a:p>
          <a:p>
            <a:r>
              <a:rPr lang="en-US" dirty="0" smtClean="0"/>
              <a:t>Master reset function</a:t>
            </a:r>
          </a:p>
          <a:p>
            <a:pPr lvl="1"/>
            <a:r>
              <a:rPr lang="en-US" dirty="0" smtClean="0"/>
              <a:t>based on moment.js new date</a:t>
            </a:r>
          </a:p>
          <a:p>
            <a:pPr lvl="1"/>
            <a:r>
              <a:rPr lang="en-US" dirty="0" smtClean="0"/>
              <a:t>Last login</a:t>
            </a:r>
            <a:endParaRPr lang="en-US" dirty="0"/>
          </a:p>
          <a:p>
            <a:pPr lvl="1"/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111" y="3300192"/>
            <a:ext cx="6973889" cy="342330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111" y="291644"/>
            <a:ext cx="6973889" cy="2883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5448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1098</TotalTime>
  <Words>82</Words>
  <Application>Microsoft Macintosh PowerPoint</Application>
  <PresentationFormat>Widescreen</PresentationFormat>
  <Paragraphs>30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Century Gothic</vt:lpstr>
      <vt:lpstr>Mangal</vt:lpstr>
      <vt:lpstr>Wingdings 3</vt:lpstr>
      <vt:lpstr>Arial</vt:lpstr>
      <vt:lpstr>Ion</vt:lpstr>
      <vt:lpstr>Rutgers Bootcamp  08-08-2017</vt:lpstr>
      <vt:lpstr>Why use FitHub?</vt:lpstr>
      <vt:lpstr>Solving this…</vt:lpstr>
      <vt:lpstr>Steps to Build</vt:lpstr>
      <vt:lpstr>App Demonstration…  https://qrsrutgers.github.io/fithub/  </vt:lpstr>
      <vt:lpstr>Updates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Rutgers Bootcamp </dc:title>
  <dc:creator>Kelly Quinn</dc:creator>
  <cp:lastModifiedBy>Kelly Quinn</cp:lastModifiedBy>
  <cp:revision>14</cp:revision>
  <dcterms:created xsi:type="dcterms:W3CDTF">2017-10-13T17:56:51Z</dcterms:created>
  <dcterms:modified xsi:type="dcterms:W3CDTF">2017-10-14T12:26:44Z</dcterms:modified>
</cp:coreProperties>
</file>

<file path=docProps/thumbnail.jpeg>
</file>